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</p:sldIdLst>
  <p:sldSz cx="9144000" cy="6858000" type="screen4x3"/>
  <p:notesSz cx="10018713" cy="14447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c41y9p" initials="y" lastIdx="2" clrIdx="0">
    <p:extLst>
      <p:ext uri="{19B8F6BF-5375-455C-9EA6-DF929625EA0E}">
        <p15:presenceInfo xmlns:p15="http://schemas.microsoft.com/office/powerpoint/2012/main" userId="S::yc41y9p@R4158.ADS.FIDUCIA.DE::5ae22ab1-c9dd-49dd-8295-231ff9fcf9c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-Wilhelm Geckler" userId="27b97c938dc562ba" providerId="LiveId" clId="{AAF7C306-0D1B-4851-B679-7CF28F69323B}"/>
    <pc:docChg chg="undo redo custSel modSld">
      <pc:chgData name="Georg-Wilhelm Geckler" userId="27b97c938dc562ba" providerId="LiveId" clId="{AAF7C306-0D1B-4851-B679-7CF28F69323B}" dt="2021-11-29T21:28:36.400" v="50" actId="14100"/>
      <pc:docMkLst>
        <pc:docMk/>
      </pc:docMkLst>
      <pc:sldChg chg="modSp mod">
        <pc:chgData name="Georg-Wilhelm Geckler" userId="27b97c938dc562ba" providerId="LiveId" clId="{AAF7C306-0D1B-4851-B679-7CF28F69323B}" dt="2021-11-29T21:22:48.531" v="19" actId="14100"/>
        <pc:sldMkLst>
          <pc:docMk/>
          <pc:sldMk cId="3787927351" sldId="256"/>
        </pc:sldMkLst>
        <pc:spChg chg="mod">
          <ac:chgData name="Georg-Wilhelm Geckler" userId="27b97c938dc562ba" providerId="LiveId" clId="{AAF7C306-0D1B-4851-B679-7CF28F69323B}" dt="2021-11-29T21:22:48.531" v="19" actId="14100"/>
          <ac:spMkLst>
            <pc:docMk/>
            <pc:sldMk cId="3787927351" sldId="256"/>
            <ac:spMk id="2" creationId="{8C7767B9-C9FC-4DA5-BF7B-2CBAB271F989}"/>
          </ac:spMkLst>
        </pc:spChg>
        <pc:spChg chg="mod ord">
          <ac:chgData name="Georg-Wilhelm Geckler" userId="27b97c938dc562ba" providerId="LiveId" clId="{AAF7C306-0D1B-4851-B679-7CF28F69323B}" dt="2021-11-29T21:21:57.844" v="13" actId="167"/>
          <ac:spMkLst>
            <pc:docMk/>
            <pc:sldMk cId="3787927351" sldId="256"/>
            <ac:spMk id="3" creationId="{2BBBAB32-D908-41D7-B559-E3DCD0B82532}"/>
          </ac:spMkLst>
        </pc:spChg>
        <pc:picChg chg="mod ord">
          <ac:chgData name="Georg-Wilhelm Geckler" userId="27b97c938dc562ba" providerId="LiveId" clId="{AAF7C306-0D1B-4851-B679-7CF28F69323B}" dt="2021-11-29T21:20:52.767" v="10" actId="167"/>
          <ac:picMkLst>
            <pc:docMk/>
            <pc:sldMk cId="3787927351" sldId="256"/>
            <ac:picMk id="7" creationId="{1DD152F6-7DF0-4D1A-AED7-04E51A9B6152}"/>
          </ac:picMkLst>
        </pc:picChg>
      </pc:sldChg>
      <pc:sldChg chg="modSp mod">
        <pc:chgData name="Georg-Wilhelm Geckler" userId="27b97c938dc562ba" providerId="LiveId" clId="{AAF7C306-0D1B-4851-B679-7CF28F69323B}" dt="2021-11-29T21:24:47.042" v="23" actId="14100"/>
        <pc:sldMkLst>
          <pc:docMk/>
          <pc:sldMk cId="3772720415" sldId="258"/>
        </pc:sldMkLst>
        <pc:spChg chg="mod">
          <ac:chgData name="Georg-Wilhelm Geckler" userId="27b97c938dc562ba" providerId="LiveId" clId="{AAF7C306-0D1B-4851-B679-7CF28F69323B}" dt="2021-11-29T21:24:29.372" v="22" actId="6549"/>
          <ac:spMkLst>
            <pc:docMk/>
            <pc:sldMk cId="3772720415" sldId="258"/>
            <ac:spMk id="3" creationId="{EBA9DD48-E49E-4D2E-B47C-35E013041A7A}"/>
          </ac:spMkLst>
        </pc:spChg>
        <pc:spChg chg="mod">
          <ac:chgData name="Georg-Wilhelm Geckler" userId="27b97c938dc562ba" providerId="LiveId" clId="{AAF7C306-0D1B-4851-B679-7CF28F69323B}" dt="2021-11-29T21:23:51.196" v="20" actId="1076"/>
          <ac:spMkLst>
            <pc:docMk/>
            <pc:sldMk cId="3772720415" sldId="258"/>
            <ac:spMk id="6" creationId="{2FA65DEB-580E-4519-99A0-13456152E452}"/>
          </ac:spMkLst>
        </pc:spChg>
        <pc:picChg chg="mod">
          <ac:chgData name="Georg-Wilhelm Geckler" userId="27b97c938dc562ba" providerId="LiveId" clId="{AAF7C306-0D1B-4851-B679-7CF28F69323B}" dt="2021-11-29T21:24:47.042" v="23" actId="14100"/>
          <ac:picMkLst>
            <pc:docMk/>
            <pc:sldMk cId="3772720415" sldId="258"/>
            <ac:picMk id="5" creationId="{71267A9A-C738-4E17-AACE-7D42809EFB5B}"/>
          </ac:picMkLst>
        </pc:picChg>
      </pc:sldChg>
      <pc:sldChg chg="modSp mod">
        <pc:chgData name="Georg-Wilhelm Geckler" userId="27b97c938dc562ba" providerId="LiveId" clId="{AAF7C306-0D1B-4851-B679-7CF28F69323B}" dt="2021-11-29T21:26:32.819" v="38" actId="20577"/>
        <pc:sldMkLst>
          <pc:docMk/>
          <pc:sldMk cId="3296748743" sldId="260"/>
        </pc:sldMkLst>
        <pc:spChg chg="mod">
          <ac:chgData name="Georg-Wilhelm Geckler" userId="27b97c938dc562ba" providerId="LiveId" clId="{AAF7C306-0D1B-4851-B679-7CF28F69323B}" dt="2021-11-29T21:26:32.819" v="38" actId="20577"/>
          <ac:spMkLst>
            <pc:docMk/>
            <pc:sldMk cId="3296748743" sldId="260"/>
            <ac:spMk id="5" creationId="{6C417606-9522-4C44-B77E-6CBC91C76F9F}"/>
          </ac:spMkLst>
        </pc:spChg>
      </pc:sldChg>
      <pc:sldChg chg="modSp mod">
        <pc:chgData name="Georg-Wilhelm Geckler" userId="27b97c938dc562ba" providerId="LiveId" clId="{AAF7C306-0D1B-4851-B679-7CF28F69323B}" dt="2021-11-29T21:28:36.400" v="50" actId="14100"/>
        <pc:sldMkLst>
          <pc:docMk/>
          <pc:sldMk cId="3348781331" sldId="261"/>
        </pc:sldMkLst>
        <pc:spChg chg="mod">
          <ac:chgData name="Georg-Wilhelm Geckler" userId="27b97c938dc562ba" providerId="LiveId" clId="{AAF7C306-0D1B-4851-B679-7CF28F69323B}" dt="2021-11-29T21:27:16.714" v="41" actId="14100"/>
          <ac:spMkLst>
            <pc:docMk/>
            <pc:sldMk cId="3348781331" sldId="261"/>
            <ac:spMk id="5" creationId="{FE7847BC-60FA-48B1-B0BB-DDF424E255A0}"/>
          </ac:spMkLst>
        </pc:spChg>
        <pc:spChg chg="mod">
          <ac:chgData name="Georg-Wilhelm Geckler" userId="27b97c938dc562ba" providerId="LiveId" clId="{AAF7C306-0D1B-4851-B679-7CF28F69323B}" dt="2021-11-29T21:28:24.680" v="49" actId="1076"/>
          <ac:spMkLst>
            <pc:docMk/>
            <pc:sldMk cId="3348781331" sldId="261"/>
            <ac:spMk id="6" creationId="{02D00735-BE73-4D89-A1A2-BDBB0F342057}"/>
          </ac:spMkLst>
        </pc:spChg>
        <pc:spChg chg="mod">
          <ac:chgData name="Georg-Wilhelm Geckler" userId="27b97c938dc562ba" providerId="LiveId" clId="{AAF7C306-0D1B-4851-B679-7CF28F69323B}" dt="2021-11-29T21:27:51.778" v="46" actId="14100"/>
          <ac:spMkLst>
            <pc:docMk/>
            <pc:sldMk cId="3348781331" sldId="261"/>
            <ac:spMk id="7" creationId="{7DEF29EA-245D-43CF-BCB1-21CA0E2D9297}"/>
          </ac:spMkLst>
        </pc:spChg>
        <pc:picChg chg="mod">
          <ac:chgData name="Georg-Wilhelm Geckler" userId="27b97c938dc562ba" providerId="LiveId" clId="{AAF7C306-0D1B-4851-B679-7CF28F69323B}" dt="2021-11-29T21:28:36.400" v="50" actId="14100"/>
          <ac:picMkLst>
            <pc:docMk/>
            <pc:sldMk cId="3348781331" sldId="261"/>
            <ac:picMk id="4" creationId="{4C2F9B60-3607-4B71-B9B0-097D277D04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635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638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310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40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47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17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39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517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500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36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60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EA60E-234F-432C-A5B2-47A9523FE4CE}" type="datetimeFigureOut">
              <a:rPr lang="de-DE" smtClean="0"/>
              <a:t>30.11.2021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EB135-8F94-4A88-A990-DBC8B378B42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05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2BBBAB32-D908-41D7-B559-E3DCD0B825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1803" y="3791607"/>
            <a:ext cx="6858000" cy="426082"/>
          </a:xfrm>
        </p:spPr>
        <p:txBody>
          <a:bodyPr/>
          <a:lstStyle/>
          <a:p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DD152F6-7DF0-4D1A-AED7-04E51A9B615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3" y="0"/>
            <a:ext cx="9345406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C7767B9-C9FC-4DA5-BF7B-2CBAB271F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332" y="882870"/>
            <a:ext cx="7890640" cy="2255070"/>
          </a:xfrm>
        </p:spPr>
        <p:txBody>
          <a:bodyPr>
            <a:normAutofit/>
          </a:bodyPr>
          <a:lstStyle/>
          <a:p>
            <a:r>
              <a:rPr lang="de-DE" sz="48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Nonviolent</a:t>
            </a:r>
            <a:r>
              <a:rPr lang="de-DE" sz="4800" b="1" dirty="0">
                <a:latin typeface="Comic Sans MS" panose="030F0702030302020204" pitchFamily="66" charset="0"/>
                <a:cs typeface="Arial" panose="020B0604020202020204" pitchFamily="34" charset="0"/>
              </a:rPr>
              <a:t> and </a:t>
            </a:r>
            <a:r>
              <a:rPr lang="de-DE" sz="48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dignifying</a:t>
            </a:r>
            <a:r>
              <a:rPr lang="de-DE" sz="4800" b="1" dirty="0"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de-DE" sz="4800" b="1" dirty="0" err="1">
                <a:latin typeface="Comic Sans MS" panose="030F0702030302020204" pitchFamily="66" charset="0"/>
                <a:cs typeface="Arial" panose="020B0604020202020204" pitchFamily="34" charset="0"/>
              </a:rPr>
              <a:t>communication</a:t>
            </a:r>
            <a:endParaRPr lang="de-DE" sz="4800" b="1" dirty="0"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2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5053B0C-752B-455C-BA44-1838C69B0AB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93" y="1606262"/>
            <a:ext cx="3640529" cy="364547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C4B6CC8-392B-4AFF-B976-6B3AF0659F69}"/>
              </a:ext>
            </a:extLst>
          </p:cNvPr>
          <p:cNvSpPr txBox="1"/>
          <p:nvPr/>
        </p:nvSpPr>
        <p:spPr>
          <a:xfrm>
            <a:off x="752014" y="2383717"/>
            <a:ext cx="3715871" cy="2977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>
              <a:latin typeface="Comic Sans MS" panose="030F0702030302020204" pitchFamily="66" charset="0"/>
            </a:endParaRPr>
          </a:p>
          <a:p>
            <a:endParaRPr lang="de-DE" sz="2100" dirty="0">
              <a:latin typeface="Comic Sans MS" panose="030F0702030302020204" pitchFamily="66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2100" dirty="0" err="1">
                <a:latin typeface="Comic Sans MS" panose="030F0702030302020204" pitchFamily="66" charset="0"/>
              </a:rPr>
              <a:t>Everybody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is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responsible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for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their</a:t>
            </a:r>
            <a:r>
              <a:rPr lang="de-DE" sz="2100" dirty="0">
                <a:latin typeface="Comic Sans MS" panose="030F0702030302020204" pitchFamily="66" charset="0"/>
              </a:rPr>
              <a:t> own </a:t>
            </a:r>
            <a:r>
              <a:rPr lang="de-DE" sz="2100" dirty="0" err="1">
                <a:latin typeface="Comic Sans MS" panose="030F0702030302020204" pitchFamily="66" charset="0"/>
              </a:rPr>
              <a:t>feelings</a:t>
            </a:r>
            <a:endParaRPr lang="de-DE" sz="2100" dirty="0">
              <a:latin typeface="Comic Sans MS" panose="030F0702030302020204" pitchFamily="66" charset="0"/>
            </a:endParaRPr>
          </a:p>
          <a:p>
            <a:pPr marL="214313" indent="-214313">
              <a:buFontTx/>
              <a:buChar char="-"/>
            </a:pPr>
            <a:endParaRPr lang="de-DE" sz="2100" dirty="0">
              <a:latin typeface="Comic Sans MS" panose="030F0702030302020204" pitchFamily="66" charset="0"/>
            </a:endParaRPr>
          </a:p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2100" dirty="0">
                <a:latin typeface="Comic Sans MS" panose="030F0702030302020204" pitchFamily="66" charset="0"/>
              </a:rPr>
              <a:t>Human </a:t>
            </a:r>
            <a:r>
              <a:rPr lang="de-DE" sz="2100" dirty="0" err="1">
                <a:latin typeface="Comic Sans MS" panose="030F0702030302020204" pitchFamily="66" charset="0"/>
              </a:rPr>
              <a:t>beings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tend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to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be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cooperative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when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their</a:t>
            </a:r>
            <a:r>
              <a:rPr lang="de-DE" sz="2100" dirty="0">
                <a:latin typeface="Comic Sans MS" panose="030F0702030302020204" pitchFamily="66" charset="0"/>
              </a:rPr>
              <a:t> own </a:t>
            </a:r>
            <a:r>
              <a:rPr lang="de-DE" sz="2100" dirty="0" err="1">
                <a:latin typeface="Comic Sans MS" panose="030F0702030302020204" pitchFamily="66" charset="0"/>
              </a:rPr>
              <a:t>needs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are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seen</a:t>
            </a:r>
            <a:endParaRPr lang="de-DE" sz="2100" dirty="0">
              <a:latin typeface="Comic Sans MS" panose="030F0702030302020204" pitchFamily="66" charset="0"/>
            </a:endParaRPr>
          </a:p>
          <a:p>
            <a:pPr marL="214313" indent="-214313">
              <a:buFontTx/>
              <a:buChar char="-"/>
            </a:pPr>
            <a:endParaRPr lang="de-DE" sz="1350" dirty="0"/>
          </a:p>
          <a:p>
            <a:pPr marL="214313" indent="-214313">
              <a:buFontTx/>
              <a:buChar char="-"/>
            </a:pPr>
            <a:endParaRPr lang="de-DE" sz="13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98C63375-32A1-4755-9FDF-02CF7B4072CD}"/>
              </a:ext>
            </a:extLst>
          </p:cNvPr>
          <p:cNvSpPr txBox="1"/>
          <p:nvPr/>
        </p:nvSpPr>
        <p:spPr>
          <a:xfrm>
            <a:off x="516936" y="1606263"/>
            <a:ext cx="441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Comic Sans MS" panose="030F0702030302020204" pitchFamily="66" charset="0"/>
              </a:rPr>
              <a:t>Marshall </a:t>
            </a:r>
            <a:r>
              <a:rPr lang="de-DE" sz="2400" b="1" dirty="0" err="1">
                <a:latin typeface="Comic Sans MS" panose="030F0702030302020204" pitchFamily="66" charset="0"/>
              </a:rPr>
              <a:t>Rosenberg‘s</a:t>
            </a:r>
            <a:r>
              <a:rPr lang="de-DE" sz="2400" b="1" dirty="0"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latin typeface="Comic Sans MS" panose="030F0702030302020204" pitchFamily="66" charset="0"/>
              </a:rPr>
              <a:t>ideas</a:t>
            </a:r>
            <a:endParaRPr lang="de-DE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70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AA162A4-3BC9-4666-BC6E-70D0F40C06DA}"/>
              </a:ext>
            </a:extLst>
          </p:cNvPr>
          <p:cNvSpPr txBox="1"/>
          <p:nvPr/>
        </p:nvSpPr>
        <p:spPr>
          <a:xfrm>
            <a:off x="1918982" y="2058973"/>
            <a:ext cx="11954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350" dirty="0"/>
          </a:p>
          <a:p>
            <a:endParaRPr lang="de-DE" sz="1350" dirty="0"/>
          </a:p>
          <a:p>
            <a:endParaRPr lang="de-DE" sz="135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EBA9DD48-E49E-4D2E-B47C-35E013041A7A}"/>
              </a:ext>
            </a:extLst>
          </p:cNvPr>
          <p:cNvSpPr txBox="1"/>
          <p:nvPr/>
        </p:nvSpPr>
        <p:spPr>
          <a:xfrm>
            <a:off x="75492" y="1489024"/>
            <a:ext cx="906850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dirty="0">
                <a:latin typeface="Comic Sans MS" panose="030F0702030302020204" pitchFamily="66" charset="0"/>
              </a:rPr>
              <a:t>Terms </a:t>
            </a:r>
            <a:r>
              <a:rPr lang="de-DE" sz="2100" dirty="0" err="1">
                <a:latin typeface="Comic Sans MS" panose="030F0702030302020204" pitchFamily="66" charset="0"/>
              </a:rPr>
              <a:t>that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we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can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associate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with</a:t>
            </a:r>
            <a:r>
              <a:rPr lang="de-DE" sz="2100" dirty="0">
                <a:latin typeface="Comic Sans MS" panose="030F0702030302020204" pitchFamily="66" charset="0"/>
              </a:rPr>
              <a:t> all human </a:t>
            </a:r>
            <a:r>
              <a:rPr lang="de-DE" sz="2100" dirty="0" err="1">
                <a:latin typeface="Comic Sans MS" panose="030F0702030302020204" pitchFamily="66" charset="0"/>
              </a:rPr>
              <a:t>beings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as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conditions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of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life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1267A9A-C738-4E17-AACE-7D42809EF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227" y="2297279"/>
            <a:ext cx="4793456" cy="320893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FA65DEB-580E-4519-99A0-13456152E452}"/>
              </a:ext>
            </a:extLst>
          </p:cNvPr>
          <p:cNvSpPr txBox="1"/>
          <p:nvPr/>
        </p:nvSpPr>
        <p:spPr>
          <a:xfrm>
            <a:off x="3011648" y="653036"/>
            <a:ext cx="156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Comic Sans MS" panose="030F0702030302020204" pitchFamily="66" charset="0"/>
              </a:rPr>
              <a:t>Needs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C450DCA-4598-4CF2-95F2-C455FD0F8356}"/>
              </a:ext>
            </a:extLst>
          </p:cNvPr>
          <p:cNvSpPr txBox="1"/>
          <p:nvPr/>
        </p:nvSpPr>
        <p:spPr>
          <a:xfrm rot="741120">
            <a:off x="7150053" y="2452604"/>
            <a:ext cx="150714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i="1" dirty="0" err="1">
                <a:latin typeface="Comic Sans MS" panose="030F0702030302020204" pitchFamily="66" charset="0"/>
              </a:rPr>
              <a:t>Safety</a:t>
            </a:r>
            <a:r>
              <a:rPr lang="de-DE" sz="1350" i="1" dirty="0">
                <a:latin typeface="Comic Sans MS" panose="030F0702030302020204" pitchFamily="66" charset="0"/>
              </a:rPr>
              <a:t>, </a:t>
            </a:r>
            <a:r>
              <a:rPr lang="de-DE" sz="1350" i="1" dirty="0" err="1">
                <a:latin typeface="Comic Sans MS" panose="030F0702030302020204" pitchFamily="66" charset="0"/>
              </a:rPr>
              <a:t>security</a:t>
            </a:r>
            <a:endParaRPr lang="de-DE" sz="1350" i="1" dirty="0">
              <a:latin typeface="Comic Sans MS" panose="030F0702030302020204" pitchFamily="66" charset="0"/>
            </a:endParaRPr>
          </a:p>
          <a:p>
            <a:r>
              <a:rPr lang="de-DE" sz="1350" i="1" dirty="0" err="1">
                <a:latin typeface="Comic Sans MS" panose="030F0702030302020204" pitchFamily="66" charset="0"/>
              </a:rPr>
              <a:t>shelter</a:t>
            </a:r>
            <a:endParaRPr lang="de-DE" sz="1350" i="1" dirty="0">
              <a:latin typeface="Comic Sans MS" panose="030F0702030302020204" pitchFamily="66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9A6116E-9AEC-4B9A-ABFE-2C7BBD49DEB1}"/>
              </a:ext>
            </a:extLst>
          </p:cNvPr>
          <p:cNvSpPr txBox="1"/>
          <p:nvPr/>
        </p:nvSpPr>
        <p:spPr>
          <a:xfrm rot="20613431">
            <a:off x="367391" y="2638141"/>
            <a:ext cx="9427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i="1" dirty="0">
                <a:latin typeface="Comic Sans MS" panose="030F0702030302020204" pitchFamily="66" charset="0"/>
              </a:rPr>
              <a:t>Food, </a:t>
            </a:r>
            <a:r>
              <a:rPr lang="de-DE" sz="1350" i="1" dirty="0" err="1">
                <a:latin typeface="Comic Sans MS" panose="030F0702030302020204" pitchFamily="66" charset="0"/>
              </a:rPr>
              <a:t>drinking</a:t>
            </a:r>
            <a:r>
              <a:rPr lang="de-DE" sz="1350" i="1" dirty="0">
                <a:latin typeface="Comic Sans MS" panose="030F0702030302020204" pitchFamily="66" charset="0"/>
              </a:rPr>
              <a:t>, </a:t>
            </a:r>
            <a:r>
              <a:rPr lang="de-DE" sz="1350" i="1" dirty="0" err="1">
                <a:latin typeface="Comic Sans MS" panose="030F0702030302020204" pitchFamily="66" charset="0"/>
              </a:rPr>
              <a:t>breathing</a:t>
            </a:r>
            <a:endParaRPr lang="de-DE" sz="1350" i="1" dirty="0">
              <a:latin typeface="Comic Sans MS" panose="030F0702030302020204" pitchFamily="66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2F6D9A9-1EBE-4D81-B584-ECF72BFF0B60}"/>
              </a:ext>
            </a:extLst>
          </p:cNvPr>
          <p:cNvSpPr txBox="1"/>
          <p:nvPr/>
        </p:nvSpPr>
        <p:spPr>
          <a:xfrm rot="969620">
            <a:off x="6836043" y="3880987"/>
            <a:ext cx="175881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i="1" dirty="0" err="1">
                <a:latin typeface="Comic Sans MS" panose="030F0702030302020204" pitchFamily="66" charset="0"/>
              </a:rPr>
              <a:t>Inclusion</a:t>
            </a:r>
            <a:r>
              <a:rPr lang="de-DE" sz="1350" i="1" dirty="0"/>
              <a:t>, </a:t>
            </a:r>
            <a:r>
              <a:rPr lang="de-DE" sz="1350" i="1" dirty="0" err="1">
                <a:latin typeface="Comic Sans MS" panose="030F0702030302020204" pitchFamily="66" charset="0"/>
              </a:rPr>
              <a:t>solidarity</a:t>
            </a:r>
            <a:endParaRPr lang="de-DE" sz="1350" i="1" dirty="0">
              <a:latin typeface="Comic Sans MS" panose="030F0702030302020204" pitchFamily="66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7BC9611-514D-4880-AF3B-D8F733497701}"/>
              </a:ext>
            </a:extLst>
          </p:cNvPr>
          <p:cNvSpPr txBox="1"/>
          <p:nvPr/>
        </p:nvSpPr>
        <p:spPr>
          <a:xfrm rot="20543227">
            <a:off x="274949" y="3950205"/>
            <a:ext cx="14830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i="1" dirty="0" err="1">
                <a:latin typeface="Comic Sans MS" panose="030F0702030302020204" pitchFamily="66" charset="0"/>
              </a:rPr>
              <a:t>Physical</a:t>
            </a:r>
            <a:r>
              <a:rPr lang="de-DE" sz="1350" i="1" dirty="0">
                <a:latin typeface="Comic Sans MS" panose="030F0702030302020204" pitchFamily="66" charset="0"/>
              </a:rPr>
              <a:t> </a:t>
            </a:r>
            <a:r>
              <a:rPr lang="de-DE" sz="1350" i="1" dirty="0" err="1">
                <a:latin typeface="Comic Sans MS" panose="030F0702030302020204" pitchFamily="66" charset="0"/>
              </a:rPr>
              <a:t>contact</a:t>
            </a:r>
            <a:endParaRPr lang="de-DE" sz="1350" i="1" dirty="0">
              <a:latin typeface="Comic Sans MS" panose="030F0702030302020204" pitchFamily="66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5CB098-A1DA-41E9-9529-4895DBF911AD}"/>
              </a:ext>
            </a:extLst>
          </p:cNvPr>
          <p:cNvSpPr txBox="1"/>
          <p:nvPr/>
        </p:nvSpPr>
        <p:spPr>
          <a:xfrm rot="974362">
            <a:off x="6920156" y="4808842"/>
            <a:ext cx="20681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i="1" dirty="0" err="1">
                <a:latin typeface="Comic Sans MS" panose="030F0702030302020204" pitchFamily="66" charset="0"/>
              </a:rPr>
              <a:t>Respect</a:t>
            </a:r>
            <a:r>
              <a:rPr lang="de-DE" sz="1350" i="1" dirty="0">
                <a:latin typeface="Comic Sans MS" panose="030F0702030302020204" pitchFamily="66" charset="0"/>
              </a:rPr>
              <a:t>, </a:t>
            </a:r>
            <a:r>
              <a:rPr lang="de-DE" sz="1350" i="1" dirty="0" err="1">
                <a:latin typeface="Comic Sans MS" panose="030F0702030302020204" pitchFamily="66" charset="0"/>
              </a:rPr>
              <a:t>understanding</a:t>
            </a:r>
            <a:endParaRPr lang="de-DE" sz="1350" i="1" dirty="0">
              <a:latin typeface="Comic Sans MS" panose="030F0702030302020204" pitchFamily="66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073D2C9-C3FB-4D57-8A27-47AA32066B59}"/>
              </a:ext>
            </a:extLst>
          </p:cNvPr>
          <p:cNvSpPr txBox="1"/>
          <p:nvPr/>
        </p:nvSpPr>
        <p:spPr>
          <a:xfrm rot="1156848">
            <a:off x="7502714" y="3266832"/>
            <a:ext cx="8018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350" i="1" dirty="0">
                <a:latin typeface="Comic Sans MS" panose="030F0702030302020204" pitchFamily="66" charset="0"/>
              </a:rPr>
              <a:t>support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DE2A824-9045-49D3-80A3-043C75D5A19C}"/>
              </a:ext>
            </a:extLst>
          </p:cNvPr>
          <p:cNvSpPr txBox="1"/>
          <p:nvPr/>
        </p:nvSpPr>
        <p:spPr>
          <a:xfrm rot="20567202">
            <a:off x="367160" y="4841910"/>
            <a:ext cx="9464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350" dirty="0">
                <a:latin typeface="Comic Sans MS" panose="030F0702030302020204" pitchFamily="66" charset="0"/>
                <a:cs typeface="Aldhabi" panose="020B0604020202020204" pitchFamily="2" charset="-78"/>
              </a:rPr>
              <a:t>And </a:t>
            </a:r>
            <a:r>
              <a:rPr lang="de-DE" sz="1350" dirty="0" err="1">
                <a:latin typeface="Comic Sans MS" panose="030F0702030302020204" pitchFamily="66" charset="0"/>
                <a:cs typeface="Aldhabi" panose="020B0604020202020204" pitchFamily="2" charset="-78"/>
              </a:rPr>
              <a:t>even</a:t>
            </a:r>
            <a:r>
              <a:rPr lang="de-DE" sz="1350" dirty="0">
                <a:latin typeface="Comic Sans MS" panose="030F0702030302020204" pitchFamily="66" charset="0"/>
                <a:cs typeface="Aldhabi" panose="020B0604020202020204" pitchFamily="2" charset="-78"/>
              </a:rPr>
              <a:t> </a:t>
            </a:r>
            <a:r>
              <a:rPr lang="de-DE" sz="1350" dirty="0" err="1">
                <a:latin typeface="Comic Sans MS" panose="030F0702030302020204" pitchFamily="66" charset="0"/>
                <a:cs typeface="Aldhabi" panose="020B0604020202020204" pitchFamily="2" charset="-78"/>
              </a:rPr>
              <a:t>more</a:t>
            </a:r>
            <a:r>
              <a:rPr lang="de-DE" sz="1350" dirty="0">
                <a:latin typeface="Comic Sans MS" panose="030F0702030302020204" pitchFamily="66" charset="0"/>
                <a:cs typeface="Aldhabi" panose="020B0604020202020204" pitchFamily="2" charset="-78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772720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7A07345-E993-4189-978D-048644129A8B}"/>
              </a:ext>
            </a:extLst>
          </p:cNvPr>
          <p:cNvSpPr txBox="1"/>
          <p:nvPr/>
        </p:nvSpPr>
        <p:spPr>
          <a:xfrm>
            <a:off x="664436" y="1513422"/>
            <a:ext cx="7215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>
                <a:latin typeface="Comic Sans MS" panose="030F0702030302020204" pitchFamily="66" charset="0"/>
              </a:rPr>
              <a:t>Take 4 </a:t>
            </a:r>
            <a:r>
              <a:rPr lang="de-DE" sz="2400" b="1" dirty="0" err="1">
                <a:latin typeface="Comic Sans MS" panose="030F0702030302020204" pitchFamily="66" charset="0"/>
              </a:rPr>
              <a:t>steps</a:t>
            </a:r>
            <a:r>
              <a:rPr lang="de-DE" sz="2400" b="1" dirty="0"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latin typeface="Comic Sans MS" panose="030F0702030302020204" pitchFamily="66" charset="0"/>
              </a:rPr>
              <a:t>toward</a:t>
            </a:r>
            <a:r>
              <a:rPr lang="de-DE" sz="2400" b="1" dirty="0"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latin typeface="Comic Sans MS" panose="030F0702030302020204" pitchFamily="66" charset="0"/>
              </a:rPr>
              <a:t>Nonviolent</a:t>
            </a:r>
            <a:r>
              <a:rPr lang="de-DE" sz="2400" b="1" dirty="0">
                <a:latin typeface="Comic Sans MS" panose="030F0702030302020204" pitchFamily="66" charset="0"/>
              </a:rPr>
              <a:t> Communication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C417606-9522-4C44-B77E-6CBC91C76F9F}"/>
              </a:ext>
            </a:extLst>
          </p:cNvPr>
          <p:cNvSpPr txBox="1"/>
          <p:nvPr/>
        </p:nvSpPr>
        <p:spPr>
          <a:xfrm>
            <a:off x="835881" y="2389924"/>
            <a:ext cx="7505581" cy="2977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00" dirty="0" err="1">
                <a:latin typeface="Comic Sans MS" panose="030F0702030302020204" pitchFamily="66" charset="0"/>
              </a:rPr>
              <a:t>Step</a:t>
            </a:r>
            <a:r>
              <a:rPr lang="de-DE" sz="2100" dirty="0">
                <a:latin typeface="Comic Sans MS" panose="030F0702030302020204" pitchFamily="66" charset="0"/>
              </a:rPr>
              <a:t> 1: Observation – </a:t>
            </a:r>
            <a:r>
              <a:rPr lang="de-DE" sz="2100" dirty="0" err="1">
                <a:latin typeface="Comic Sans MS" panose="030F0702030302020204" pitchFamily="66" charset="0"/>
              </a:rPr>
              <a:t>what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really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happened</a:t>
            </a:r>
            <a:r>
              <a:rPr lang="de-DE" sz="2100" dirty="0">
                <a:latin typeface="Comic Sans MS" panose="030F0702030302020204" pitchFamily="66" charset="0"/>
              </a:rPr>
              <a:t>?</a:t>
            </a:r>
          </a:p>
          <a:p>
            <a:endParaRPr lang="de-DE" sz="2100" dirty="0">
              <a:latin typeface="Comic Sans MS" panose="030F0702030302020204" pitchFamily="66" charset="0"/>
            </a:endParaRPr>
          </a:p>
          <a:p>
            <a:r>
              <a:rPr lang="de-DE" sz="2100" dirty="0" err="1">
                <a:latin typeface="Comic Sans MS" panose="030F0702030302020204" pitchFamily="66" charset="0"/>
              </a:rPr>
              <a:t>Step</a:t>
            </a:r>
            <a:r>
              <a:rPr lang="de-DE" sz="2100" dirty="0">
                <a:latin typeface="Comic Sans MS" panose="030F0702030302020204" pitchFamily="66" charset="0"/>
              </a:rPr>
              <a:t> 2: Emotion – </a:t>
            </a:r>
            <a:r>
              <a:rPr lang="de-DE" sz="2100" dirty="0" err="1">
                <a:latin typeface="Comic Sans MS" panose="030F0702030302020204" pitchFamily="66" charset="0"/>
              </a:rPr>
              <a:t>what</a:t>
            </a:r>
            <a:r>
              <a:rPr lang="de-DE" sz="2100" dirty="0">
                <a:latin typeface="Comic Sans MS" panose="030F0702030302020204" pitchFamily="66" charset="0"/>
              </a:rPr>
              <a:t> do I </a:t>
            </a:r>
            <a:r>
              <a:rPr lang="de-DE" sz="2100" dirty="0" err="1">
                <a:latin typeface="Comic Sans MS" panose="030F0702030302020204" pitchFamily="66" charset="0"/>
              </a:rPr>
              <a:t>feel</a:t>
            </a:r>
            <a:r>
              <a:rPr lang="de-DE" sz="2100" dirty="0">
                <a:latin typeface="Comic Sans MS" panose="030F0702030302020204" pitchFamily="66" charset="0"/>
              </a:rPr>
              <a:t> (in </a:t>
            </a:r>
            <a:r>
              <a:rPr lang="de-DE" sz="2100" dirty="0" err="1">
                <a:latin typeface="Comic Sans MS" panose="030F0702030302020204" pitchFamily="66" charset="0"/>
              </a:rPr>
              <a:t>my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body</a:t>
            </a:r>
            <a:r>
              <a:rPr lang="de-DE" sz="2100" dirty="0">
                <a:latin typeface="Comic Sans MS" panose="030F0702030302020204" pitchFamily="66" charset="0"/>
              </a:rPr>
              <a:t>)?</a:t>
            </a:r>
          </a:p>
          <a:p>
            <a:endParaRPr lang="de-DE" sz="2100" dirty="0">
              <a:latin typeface="Comic Sans MS" panose="030F0702030302020204" pitchFamily="66" charset="0"/>
            </a:endParaRPr>
          </a:p>
          <a:p>
            <a:r>
              <a:rPr lang="de-DE" sz="2100" dirty="0" err="1">
                <a:latin typeface="Comic Sans MS" panose="030F0702030302020204" pitchFamily="66" charset="0"/>
              </a:rPr>
              <a:t>Step</a:t>
            </a:r>
            <a:r>
              <a:rPr lang="de-DE" sz="2100" dirty="0">
                <a:latin typeface="Comic Sans MS" panose="030F0702030302020204" pitchFamily="66" charset="0"/>
              </a:rPr>
              <a:t> 3: Need – </a:t>
            </a:r>
            <a:r>
              <a:rPr lang="de-DE" sz="2100" dirty="0" err="1">
                <a:latin typeface="Comic Sans MS" panose="030F0702030302020204" pitchFamily="66" charset="0"/>
              </a:rPr>
              <a:t>what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need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wasn‘t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met</a:t>
            </a:r>
            <a:endParaRPr lang="de-DE" sz="2100" dirty="0">
              <a:latin typeface="Comic Sans MS" panose="030F0702030302020204" pitchFamily="66" charset="0"/>
            </a:endParaRPr>
          </a:p>
          <a:p>
            <a:endParaRPr lang="de-DE" sz="2100" dirty="0">
              <a:latin typeface="Comic Sans MS" panose="030F0702030302020204" pitchFamily="66" charset="0"/>
            </a:endParaRPr>
          </a:p>
          <a:p>
            <a:r>
              <a:rPr lang="de-DE" sz="2100" dirty="0" err="1">
                <a:latin typeface="Comic Sans MS" panose="030F0702030302020204" pitchFamily="66" charset="0"/>
              </a:rPr>
              <a:t>Step</a:t>
            </a:r>
            <a:r>
              <a:rPr lang="de-DE" sz="2100" dirty="0">
                <a:latin typeface="Comic Sans MS" panose="030F0702030302020204" pitchFamily="66" charset="0"/>
              </a:rPr>
              <a:t> 4: Request (</a:t>
            </a:r>
            <a:r>
              <a:rPr lang="de-DE" sz="2100" dirty="0" err="1">
                <a:latin typeface="Comic Sans MS" panose="030F0702030302020204" pitchFamily="66" charset="0"/>
              </a:rPr>
              <a:t>there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is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no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exact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translation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for</a:t>
            </a:r>
            <a:r>
              <a:rPr lang="de-DE" sz="2100" dirty="0">
                <a:latin typeface="Comic Sans MS" panose="030F0702030302020204" pitchFamily="66" charset="0"/>
              </a:rPr>
              <a:t> „Bitte“)</a:t>
            </a:r>
          </a:p>
          <a:p>
            <a:pPr marL="257175" indent="-257175">
              <a:buAutoNum type="arabicPeriod"/>
            </a:pPr>
            <a:endParaRPr lang="de-DE" sz="1350" dirty="0"/>
          </a:p>
          <a:p>
            <a:pPr marL="257175" indent="-257175">
              <a:buAutoNum type="arabicPeriod"/>
            </a:pPr>
            <a:endParaRPr lang="de-DE" sz="1350" dirty="0"/>
          </a:p>
          <a:p>
            <a:pPr marL="257175" indent="-257175">
              <a:buAutoNum type="arabicPeriod"/>
            </a:pPr>
            <a:endParaRPr lang="de-DE" sz="1350" dirty="0"/>
          </a:p>
        </p:txBody>
      </p:sp>
    </p:spTree>
    <p:extLst>
      <p:ext uri="{BB962C8B-B14F-4D97-AF65-F5344CB8AC3E}">
        <p14:creationId xmlns:p14="http://schemas.microsoft.com/office/powerpoint/2010/main" val="329674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27A0889-B81B-4B9E-AE4B-9DD15907DC00}"/>
              </a:ext>
            </a:extLst>
          </p:cNvPr>
          <p:cNvSpPr txBox="1"/>
          <p:nvPr/>
        </p:nvSpPr>
        <p:spPr>
          <a:xfrm>
            <a:off x="1546852" y="1410408"/>
            <a:ext cx="3880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>
                <a:latin typeface="Comic Sans MS" panose="030F0702030302020204" pitchFamily="66" charset="0"/>
              </a:rPr>
              <a:t>Empathy</a:t>
            </a:r>
            <a:r>
              <a:rPr lang="de-DE" sz="2400" b="1" dirty="0"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latin typeface="Comic Sans MS" panose="030F0702030302020204" pitchFamily="66" charset="0"/>
              </a:rPr>
              <a:t>is</a:t>
            </a:r>
            <a:r>
              <a:rPr lang="de-DE" sz="2400" b="1" dirty="0"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latin typeface="Comic Sans MS" panose="030F0702030302020204" pitchFamily="66" charset="0"/>
              </a:rPr>
              <a:t>the</a:t>
            </a:r>
            <a:r>
              <a:rPr lang="de-DE" sz="2400" b="1" dirty="0">
                <a:latin typeface="Comic Sans MS" panose="030F0702030302020204" pitchFamily="66" charset="0"/>
              </a:rPr>
              <a:t> </a:t>
            </a:r>
            <a:r>
              <a:rPr lang="de-DE" sz="2400" b="1" dirty="0" err="1">
                <a:latin typeface="Comic Sans MS" panose="030F0702030302020204" pitchFamily="66" charset="0"/>
              </a:rPr>
              <a:t>key</a:t>
            </a:r>
            <a:r>
              <a:rPr lang="de-DE" sz="2400" b="1" dirty="0">
                <a:latin typeface="Comic Sans MS" panose="030F0702030302020204" pitchFamily="66" charset="0"/>
              </a:rPr>
              <a:t> !!!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E7847BC-60FA-48B1-B0BB-DDF424E255A0}"/>
              </a:ext>
            </a:extLst>
          </p:cNvPr>
          <p:cNvSpPr txBox="1"/>
          <p:nvPr/>
        </p:nvSpPr>
        <p:spPr>
          <a:xfrm>
            <a:off x="1546853" y="2176820"/>
            <a:ext cx="4273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2100" dirty="0">
                <a:latin typeface="Comic Sans MS" panose="030F0702030302020204" pitchFamily="66" charset="0"/>
              </a:rPr>
              <a:t> Listen </a:t>
            </a:r>
            <a:r>
              <a:rPr lang="de-DE" sz="2100" dirty="0" err="1">
                <a:latin typeface="Comic Sans MS" panose="030F0702030302020204" pitchFamily="66" charset="0"/>
              </a:rPr>
              <a:t>to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understand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br>
              <a:rPr lang="de-DE" sz="2100" dirty="0">
                <a:latin typeface="Comic Sans MS" panose="030F0702030302020204" pitchFamily="66" charset="0"/>
              </a:rPr>
            </a:br>
            <a:r>
              <a:rPr lang="de-DE" sz="2100" dirty="0">
                <a:latin typeface="Comic Sans MS" panose="030F0702030302020204" pitchFamily="66" charset="0"/>
              </a:rPr>
              <a:t> – and not </a:t>
            </a:r>
            <a:r>
              <a:rPr lang="de-DE" sz="2100" dirty="0" err="1">
                <a:latin typeface="Comic Sans MS" panose="030F0702030302020204" pitchFamily="66" charset="0"/>
              </a:rPr>
              <a:t>to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present</a:t>
            </a:r>
            <a:r>
              <a:rPr lang="de-DE" sz="2100" dirty="0">
                <a:latin typeface="Comic Sans MS" panose="030F0702030302020204" pitchFamily="66" charset="0"/>
              </a:rPr>
              <a:t> a </a:t>
            </a:r>
            <a:r>
              <a:rPr lang="de-DE" sz="2100" dirty="0" err="1">
                <a:latin typeface="Comic Sans MS" panose="030F0702030302020204" pitchFamily="66" charset="0"/>
              </a:rPr>
              <a:t>solution</a:t>
            </a:r>
            <a:endParaRPr lang="de-DE" sz="2100" dirty="0">
              <a:latin typeface="Comic Sans MS" panose="030F0702030302020204" pitchFamily="66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2D00735-BE73-4D89-A1A2-BDBB0F342057}"/>
              </a:ext>
            </a:extLst>
          </p:cNvPr>
          <p:cNvSpPr txBox="1"/>
          <p:nvPr/>
        </p:nvSpPr>
        <p:spPr>
          <a:xfrm>
            <a:off x="1546852" y="4406317"/>
            <a:ext cx="4435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Empathy</a:t>
            </a:r>
            <a:r>
              <a:rPr lang="de-DE" sz="2100" dirty="0">
                <a:latin typeface="Comic Sans MS" panose="030F0702030302020204" pitchFamily="66" charset="0"/>
              </a:rPr>
              <a:t> and </a:t>
            </a:r>
            <a:r>
              <a:rPr lang="de-DE" sz="2100" dirty="0" err="1">
                <a:latin typeface="Comic Sans MS" panose="030F0702030302020204" pitchFamily="66" charset="0"/>
              </a:rPr>
              <a:t>sympathy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br>
              <a:rPr lang="de-DE" sz="2100" dirty="0">
                <a:latin typeface="Comic Sans MS" panose="030F0702030302020204" pitchFamily="66" charset="0"/>
              </a:rPr>
            </a:b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are</a:t>
            </a:r>
            <a:r>
              <a:rPr lang="de-DE" sz="2100" dirty="0">
                <a:latin typeface="Comic Sans MS" panose="030F0702030302020204" pitchFamily="66" charset="0"/>
              </a:rPr>
              <a:t> different </a:t>
            </a:r>
            <a:r>
              <a:rPr lang="de-DE" sz="2100" dirty="0" err="1">
                <a:latin typeface="Comic Sans MS" panose="030F0702030302020204" pitchFamily="66" charset="0"/>
              </a:rPr>
              <a:t>things</a:t>
            </a:r>
            <a:r>
              <a:rPr lang="de-DE" sz="2100" dirty="0">
                <a:latin typeface="Comic Sans MS" panose="030F0702030302020204" pitchFamily="66" charset="0"/>
              </a:rPr>
              <a:t> 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7DEF29EA-245D-43CF-BCB1-21CA0E2D9297}"/>
              </a:ext>
            </a:extLst>
          </p:cNvPr>
          <p:cNvSpPr txBox="1"/>
          <p:nvPr/>
        </p:nvSpPr>
        <p:spPr>
          <a:xfrm>
            <a:off x="1546853" y="3294148"/>
            <a:ext cx="4219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Ø"/>
            </a:pP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understanding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someone</a:t>
            </a:r>
            <a:r>
              <a:rPr lang="de-DE" sz="2100" dirty="0">
                <a:latin typeface="Comic Sans MS" panose="030F0702030302020204" pitchFamily="66" charset="0"/>
              </a:rPr>
              <a:t> </a:t>
            </a:r>
            <a:br>
              <a:rPr lang="de-DE" sz="2100" dirty="0">
                <a:latin typeface="Comic Sans MS" panose="030F0702030302020204" pitchFamily="66" charset="0"/>
              </a:rPr>
            </a:br>
            <a:r>
              <a:rPr lang="de-DE" sz="2100" dirty="0">
                <a:latin typeface="Comic Sans MS" panose="030F0702030302020204" pitchFamily="66" charset="0"/>
              </a:rPr>
              <a:t> </a:t>
            </a:r>
            <a:r>
              <a:rPr lang="de-DE" sz="2100" dirty="0" err="1">
                <a:latin typeface="Comic Sans MS" panose="030F0702030302020204" pitchFamily="66" charset="0"/>
              </a:rPr>
              <a:t>is</a:t>
            </a:r>
            <a:r>
              <a:rPr lang="de-DE" sz="2100" dirty="0">
                <a:latin typeface="Comic Sans MS" panose="030F0702030302020204" pitchFamily="66" charset="0"/>
              </a:rPr>
              <a:t> not </a:t>
            </a:r>
            <a:r>
              <a:rPr lang="de-DE" sz="2100" dirty="0" err="1">
                <a:latin typeface="Comic Sans MS" panose="030F0702030302020204" pitchFamily="66" charset="0"/>
              </a:rPr>
              <a:t>condoning</a:t>
            </a:r>
            <a:endParaRPr lang="de-DE" sz="2100" dirty="0">
              <a:latin typeface="Comic Sans MS" panose="030F0702030302020204" pitchFamily="66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2F9B60-3607-4B71-B9B0-097D277D0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46" y="2319026"/>
            <a:ext cx="2150498" cy="21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781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149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Aldhabi</vt:lpstr>
      <vt:lpstr>Arial</vt:lpstr>
      <vt:lpstr>Calibri</vt:lpstr>
      <vt:lpstr>Calibri Light</vt:lpstr>
      <vt:lpstr>Comic Sans MS</vt:lpstr>
      <vt:lpstr>Wingdings</vt:lpstr>
      <vt:lpstr>Office</vt:lpstr>
      <vt:lpstr>Nonviolent and dignifying communication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Non-violent communication</dc:title>
  <dc:creator>yc41y9p</dc:creator>
  <cp:lastModifiedBy>Evelin Lindner</cp:lastModifiedBy>
  <cp:revision>25</cp:revision>
  <cp:lastPrinted>2021-11-29T21:04:58Z</cp:lastPrinted>
  <dcterms:created xsi:type="dcterms:W3CDTF">2021-11-07T12:12:47Z</dcterms:created>
  <dcterms:modified xsi:type="dcterms:W3CDTF">2021-11-30T18:17:43Z</dcterms:modified>
</cp:coreProperties>
</file>